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5" r:id="rId4"/>
    <p:sldId id="278" r:id="rId5"/>
    <p:sldId id="279" r:id="rId6"/>
    <p:sldId id="288" r:id="rId7"/>
    <p:sldId id="266" r:id="rId8"/>
    <p:sldId id="267" r:id="rId9"/>
    <p:sldId id="280" r:id="rId10"/>
    <p:sldId id="281" r:id="rId11"/>
    <p:sldId id="289" r:id="rId12"/>
    <p:sldId id="270" r:id="rId13"/>
    <p:sldId id="271" r:id="rId14"/>
    <p:sldId id="274" r:id="rId15"/>
    <p:sldId id="275" r:id="rId16"/>
    <p:sldId id="290" r:id="rId17"/>
    <p:sldId id="272" r:id="rId18"/>
    <p:sldId id="273" r:id="rId19"/>
    <p:sldId id="282" r:id="rId20"/>
    <p:sldId id="283" r:id="rId21"/>
    <p:sldId id="276" r:id="rId22"/>
    <p:sldId id="277" r:id="rId23"/>
    <p:sldId id="296" r:id="rId24"/>
    <p:sldId id="268" r:id="rId25"/>
    <p:sldId id="295" r:id="rId26"/>
    <p:sldId id="262" r:id="rId27"/>
    <p:sldId id="263" r:id="rId28"/>
    <p:sldId id="294" r:id="rId29"/>
    <p:sldId id="269" r:id="rId30"/>
    <p:sldId id="291" r:id="rId31"/>
    <p:sldId id="259" r:id="rId32"/>
    <p:sldId id="258" r:id="rId33"/>
    <p:sldId id="260" r:id="rId34"/>
    <p:sldId id="261" r:id="rId35"/>
    <p:sldId id="292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59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864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169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62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6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2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93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96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57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294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AAEE0-7077-483A-B1FC-80BE8292AC81}" type="datetimeFigureOut">
              <a:rPr lang="ru-RU" smtClean="0"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66053-1455-4E65-A140-6F276DC84E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94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4775" y="5305425"/>
            <a:ext cx="121920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Куприянов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Сарыал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-297"/>
            <a:ext cx="4095750" cy="54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35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  <a:effectLst>
            <a:glow rad="647700">
              <a:schemeClr val="bg1"/>
            </a:glow>
          </a:effectLst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культуры»</a:t>
            </a:r>
            <a:endParaRPr lang="ru-RU" sz="6000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2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5196288"/>
            <a:ext cx="12193057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Матрена Михайловна – методист 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МБУ «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Усун-Кюельского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 досуга «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Аргыс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230" y="184448"/>
            <a:ext cx="4427537" cy="5011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3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«Лучшая общественная организация»</a:t>
            </a:r>
            <a:endParaRPr lang="ru-RU" sz="4800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59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5658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Жиркова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Лена Федоровна –начальник 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туелбэ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Аартык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660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effectLst>
                <a:glow rad="660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127000"/>
            <a:ext cx="5181600" cy="5181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40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«Активист ветеранского движения»</a:t>
            </a:r>
            <a:endParaRPr lang="ru-RU" sz="6000" b="1" dirty="0">
              <a:solidFill>
                <a:srgbClr val="002060"/>
              </a:solidFill>
              <a:effectLst>
                <a:glow rad="622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5473460"/>
            <a:ext cx="1219252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Лыткина Анна Петровна – член совета ветеранов «</a:t>
            </a:r>
            <a:r>
              <a:rPr lang="ru-RU" b="1" dirty="0" err="1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Аал</a:t>
            </a:r>
            <a:r>
              <a:rPr lang="ru-RU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уот</a:t>
            </a:r>
            <a:r>
              <a:rPr lang="ru-RU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71" y="101600"/>
            <a:ext cx="4047629" cy="5391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99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  <a:effectLst>
            <a:glow rad="635000">
              <a:schemeClr val="bg1">
                <a:lumMod val="95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«Лучшее личное подсобное (фермерское) хозяйство»</a:t>
            </a:r>
            <a:endParaRPr lang="ru-RU" sz="6000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7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образования»</a:t>
            </a:r>
            <a:endParaRPr lang="ru-RU" sz="6000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0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74170"/>
            <a:ext cx="12192000" cy="1325563"/>
          </a:xfrm>
        </p:spPr>
        <p:txBody>
          <a:bodyPr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Домотов</a:t>
            </a:r>
            <a:r>
              <a:rPr lang="ru-RU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Сергей Петрович – глава ИП ГКФХ</a:t>
            </a:r>
            <a:endParaRPr lang="ru-RU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52" y="142403"/>
            <a:ext cx="5724748" cy="5222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98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«Лучшее личное подсобное  хозяйство»</a:t>
            </a:r>
            <a:endParaRPr lang="ru-RU" sz="6000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0025"/>
            <a:ext cx="12192528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Атласова Мария Петровна</a:t>
            </a:r>
            <a:endParaRPr lang="ru-RU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127000"/>
            <a:ext cx="5321300" cy="5321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840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</a:t>
            </a:r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почтовой связи</a:t>
            </a:r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b="1" dirty="0">
              <a:solidFill>
                <a:srgbClr val="002060"/>
              </a:solidFill>
              <a:effectLst>
                <a:glow rad="622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80025"/>
            <a:ext cx="12192528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Анастасия Петровна</a:t>
            </a:r>
            <a:endParaRPr lang="ru-RU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9" r="30115"/>
          <a:stretch/>
        </p:blipFill>
        <p:spPr>
          <a:xfrm>
            <a:off x="3442299" y="327025"/>
            <a:ext cx="4952342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7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368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</a:t>
            </a:r>
            <a:br>
              <a:rPr lang="ru-RU" sz="6000" b="1" dirty="0" smtClean="0">
                <a:solidFill>
                  <a:srgbClr val="002060"/>
                </a:solidFill>
                <a:effectLst>
                  <a:glow rad="368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glow rad="368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инструктор»</a:t>
            </a:r>
            <a:endParaRPr lang="ru-RU" sz="6000" b="1" dirty="0">
              <a:solidFill>
                <a:srgbClr val="002060"/>
              </a:solidFill>
              <a:effectLst>
                <a:glow rad="368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9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4975225"/>
            <a:ext cx="1219252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Куприянов Рустам Валентинович – инструктор наслега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4" b="33888"/>
          <a:stretch/>
        </p:blipFill>
        <p:spPr>
          <a:xfrm>
            <a:off x="3277392" y="486169"/>
            <a:ext cx="5637213" cy="4212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0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</a:t>
            </a:r>
            <a:b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жилищно-коммунального хозяйства»</a:t>
            </a:r>
            <a:endParaRPr lang="ru-RU" sz="6000" b="1" dirty="0">
              <a:solidFill>
                <a:srgbClr val="002060"/>
              </a:solidFill>
              <a:effectLst>
                <a:glow rad="622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5328295"/>
            <a:ext cx="12192529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Домотов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Ньургун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Николаевич – машинист кочегар 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Усун-Кюельского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участка ГУП ЖКХ РС (Я)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29" y="101303"/>
            <a:ext cx="4032739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2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5469526"/>
            <a:ext cx="12192529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Данилова Марина Николаевна – учитель МБОУ «УКСОШ»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9"/>
          <a:stretch/>
        </p:blipFill>
        <p:spPr>
          <a:xfrm>
            <a:off x="3519785" y="88900"/>
            <a:ext cx="4811415" cy="53806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974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1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249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498601"/>
            <a:ext cx="12192000" cy="39116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руководитель» </a:t>
            </a:r>
            <a:b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 «</a:t>
            </a:r>
            <a:r>
              <a:rPr lang="ru-RU" sz="6000" b="1" dirty="0" err="1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Оспехский</a:t>
            </a:r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1-й наслег»</a:t>
            </a:r>
            <a:endParaRPr lang="ru-RU" sz="6000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8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17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5093556"/>
            <a:ext cx="12192000" cy="1325563"/>
          </a:xfrm>
        </p:spPr>
        <p:txBody>
          <a:bodyPr/>
          <a:lstStyle/>
          <a:p>
            <a:pPr algn="ctr"/>
            <a:r>
              <a:rPr lang="sah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Жиркова Туяра Петровна – заведующий ДОУ </a:t>
            </a:r>
            <a:br>
              <a:rPr lang="sah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ah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Чуораанчык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179" y="216328"/>
            <a:ext cx="5539417" cy="4660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51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2103437"/>
            <a:ext cx="12065000" cy="2633663"/>
          </a:xfrm>
          <a:effectLst>
            <a:glow rad="279400">
              <a:schemeClr val="bg1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администрации СП</a:t>
            </a:r>
            <a:b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6000" b="1" dirty="0" err="1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Оспехский</a:t>
            </a:r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1-й наслег»</a:t>
            </a:r>
            <a:endParaRPr lang="ru-RU" sz="6000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7937"/>
            <a:ext cx="121920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Жирков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Дусиван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Иванович – заместитель главы 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сельского поселения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Picture 3" descr="C:\Users\SAMSUNG\Desktop\Рождество каникулы 2014\DSC035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11449" r="48013" b="38940"/>
          <a:stretch>
            <a:fillRect/>
          </a:stretch>
        </p:blipFill>
        <p:spPr bwMode="auto">
          <a:xfrm>
            <a:off x="3958778" y="88900"/>
            <a:ext cx="3614043" cy="521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9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300" y="23717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chemeClr val="accent5">
                    <a:lumMod val="50000"/>
                  </a:schemeClr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     ПОЗДРАВЛЯЕМ</a:t>
            </a:r>
            <a:endParaRPr lang="ru-RU" sz="7200" b="1" dirty="0">
              <a:solidFill>
                <a:schemeClr val="accent5">
                  <a:lumMod val="50000"/>
                </a:schemeClr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477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«Ученик года»</a:t>
            </a:r>
            <a:endParaRPr lang="ru-RU" sz="6000" b="1" dirty="0">
              <a:solidFill>
                <a:srgbClr val="002060"/>
              </a:solidFill>
              <a:effectLst>
                <a:glow rad="6477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8600"/>
            <a:ext cx="1219305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Гуляев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Айаал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ученик 9 класса МБОУ «УКСОШ»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568" y="114003"/>
            <a:ext cx="4531124" cy="5169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07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0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034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работник дошкольного образования»</a:t>
            </a:r>
            <a:endParaRPr lang="ru-RU" sz="6000" b="1" dirty="0">
              <a:solidFill>
                <a:srgbClr val="00206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188806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9" y="5343927"/>
            <a:ext cx="12193057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Куприянова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алина  Семеновна – воспитатель </a:t>
            </a:r>
            <a:b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Усун-Кюельского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детского сада «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Чуораанчык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41" y="188806"/>
            <a:ext cx="3868759" cy="51551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54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0" y="2103437"/>
            <a:ext cx="12193057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effectLst>
                  <a:glow rad="622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воспитанник детского сада»</a:t>
            </a:r>
            <a:endParaRPr lang="ru-RU" sz="5400" b="1" dirty="0">
              <a:solidFill>
                <a:srgbClr val="002060"/>
              </a:solidFill>
              <a:effectLst>
                <a:glow rad="622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5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161</Words>
  <Application>Microsoft Office PowerPoint</Application>
  <PresentationFormat>Широкоэкранный</PresentationFormat>
  <Paragraphs>29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Gabriola</vt:lpstr>
      <vt:lpstr>Times New Roman</vt:lpstr>
      <vt:lpstr>Тема Office</vt:lpstr>
      <vt:lpstr>Презентация PowerPoint</vt:lpstr>
      <vt:lpstr>«Лучший работник образования»</vt:lpstr>
      <vt:lpstr>Данилова Марина Николаевна – учитель МБОУ «УКСОШ»</vt:lpstr>
      <vt:lpstr>«Ученик года»</vt:lpstr>
      <vt:lpstr>Гуляев Айаал – ученик 9 класса МБОУ «УКСОШ»</vt:lpstr>
      <vt:lpstr>Презентация PowerPoint</vt:lpstr>
      <vt:lpstr>«Лучший работник дошкольного образования»</vt:lpstr>
      <vt:lpstr>Куприянова Галина  Семеновна – воспитатель  Усун-Кюельского детского сада «Чуораанчык»</vt:lpstr>
      <vt:lpstr>«Лучший воспитанник детского сада»</vt:lpstr>
      <vt:lpstr>Куприянов Сарыал</vt:lpstr>
      <vt:lpstr>Презентация PowerPoint</vt:lpstr>
      <vt:lpstr>«Лучший работник культуры»</vt:lpstr>
      <vt:lpstr>Иванова Матрена Михайловна – методист  МБУ «Усун-Кюельского центра досуга «Аргыс»</vt:lpstr>
      <vt:lpstr>«Лучшая общественная организация»</vt:lpstr>
      <vt:lpstr>Жиркова Лена Федоровна –начальник  туелбэ «Аартык»</vt:lpstr>
      <vt:lpstr>Презентация PowerPoint</vt:lpstr>
      <vt:lpstr>«Активист ветеранского движения»</vt:lpstr>
      <vt:lpstr>Лыткина Анна Петровна – член совета ветеранов «Аал уот» </vt:lpstr>
      <vt:lpstr>«Лучшее личное подсобное (фермерское) хозяйство»</vt:lpstr>
      <vt:lpstr>Домотов Сергей Петрович – глава ИП ГКФХ</vt:lpstr>
      <vt:lpstr>«Лучшее личное подсобное  хозяйство»</vt:lpstr>
      <vt:lpstr>Атласова Мария Петровна</vt:lpstr>
      <vt:lpstr>Презентация PowerPoint</vt:lpstr>
      <vt:lpstr>«Лучший работник почтовой связи»</vt:lpstr>
      <vt:lpstr>Иванова Анастасия Петровна</vt:lpstr>
      <vt:lpstr>«Лучший  спортивный инструктор»</vt:lpstr>
      <vt:lpstr>Куприянов Рустам Валентинович – инструктор наслега</vt:lpstr>
      <vt:lpstr>«Лучший работник  жилищно-коммунального хозяйства»</vt:lpstr>
      <vt:lpstr>Домотов Ньургун Николаевич – машинист кочегар  Усун-Кюельского участка ГУП ЖКХ РС (Я)</vt:lpstr>
      <vt:lpstr>Презентация PowerPoint</vt:lpstr>
      <vt:lpstr>«Лучший руководитель»  СП «Оспехский 1-й наслег»</vt:lpstr>
      <vt:lpstr>Жиркова Туяра Петровна – заведующий ДОУ  детский сад «Чуораанчык»</vt:lpstr>
      <vt:lpstr>«Лучший работник администрации СП  «Оспехский  1-й наслег»</vt:lpstr>
      <vt:lpstr>Жирков Дусиван Иванович – заместитель главы  сельского поселения</vt:lpstr>
      <vt:lpstr>ВСЕХ      ПОЗДРАВЛЯЕМ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24</cp:revision>
  <dcterms:created xsi:type="dcterms:W3CDTF">2022-12-19T05:49:37Z</dcterms:created>
  <dcterms:modified xsi:type="dcterms:W3CDTF">2023-01-13T12:57:42Z</dcterms:modified>
</cp:coreProperties>
</file>